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9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42E4-815C-4A66-951C-89D0C9B38C68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BD1-2618-4E20-8AE3-CCE35FAF0A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42E4-815C-4A66-951C-89D0C9B38C68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BD1-2618-4E20-8AE3-CCE35FAF0A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42E4-815C-4A66-951C-89D0C9B38C68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BD1-2618-4E20-8AE3-CCE35FAF0A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42E4-815C-4A66-951C-89D0C9B38C68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BD1-2618-4E20-8AE3-CCE35FAF0A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42E4-815C-4A66-951C-89D0C9B38C68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BD1-2618-4E20-8AE3-CCE35FAF0A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42E4-815C-4A66-951C-89D0C9B38C68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BD1-2618-4E20-8AE3-CCE35FAF0A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42E4-815C-4A66-951C-89D0C9B38C68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BD1-2618-4E20-8AE3-CCE35FAF0A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42E4-815C-4A66-951C-89D0C9B38C68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BD1-2618-4E20-8AE3-CCE35FAF0A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42E4-815C-4A66-951C-89D0C9B38C68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BD1-2618-4E20-8AE3-CCE35FAF0A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42E4-815C-4A66-951C-89D0C9B38C68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BD1-2618-4E20-8AE3-CCE35FAF0A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42E4-815C-4A66-951C-89D0C9B38C68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BD1-2618-4E20-8AE3-CCE35FAF0A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242E4-815C-4A66-951C-89D0C9B38C68}" type="datetimeFigureOut">
              <a:rPr lang="en-US" smtClean="0"/>
              <a:t>5/16/2010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9FBD1-2618-4E20-8AE3-CCE35FAF0A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Metalizer</a:t>
            </a:r>
            <a:r>
              <a:rPr lang="en-US" dirty="0" smtClean="0"/>
              <a:t> Rocket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sz="4800" dirty="0" smtClean="0"/>
              <a:t>By: Matthew Escobar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Inserting the parachute.</a:t>
            </a:r>
            <a:endParaRPr lang="en-US" dirty="0"/>
          </a:p>
        </p:txBody>
      </p:sp>
      <p:pic>
        <p:nvPicPr>
          <p:cNvPr id="9218" name="Picture 2" descr="C:\Users\Willy\Pictures\Matthew Pictures\P5130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Making sure the nose cone has a tight fit.</a:t>
            </a:r>
            <a:endParaRPr lang="en-US" sz="3600" dirty="0"/>
          </a:p>
        </p:txBody>
      </p:sp>
      <p:pic>
        <p:nvPicPr>
          <p:cNvPr id="10242" name="Picture 2" descr="C:\Users\Willy\Pictures\Matthew Pictures\P5130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70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finished product.</a:t>
            </a:r>
            <a:endParaRPr lang="en-US" dirty="0"/>
          </a:p>
        </p:txBody>
      </p:sp>
      <p:pic>
        <p:nvPicPr>
          <p:cNvPr id="11266" name="Picture 2" descr="C:\Users\Willy\Pictures\Matthew Pictures\P5130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lly\Pictures\Matthew Pictures\P5130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18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562601"/>
            <a:ext cx="8534400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Here are the materials for the Rocket</a:t>
            </a:r>
            <a:endParaRPr lang="en-US" sz="4000" dirty="0"/>
          </a:p>
          <a:p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This is the Rocket</a:t>
            </a:r>
            <a:endParaRPr lang="en-US" dirty="0"/>
          </a:p>
        </p:txBody>
      </p:sp>
      <p:pic>
        <p:nvPicPr>
          <p:cNvPr id="2050" name="Picture 2" descr="C:\Users\Willy\Pictures\Matthew Pictures\P5130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Here I am putting cement on the fins</a:t>
            </a:r>
            <a:endParaRPr lang="en-US" dirty="0"/>
          </a:p>
        </p:txBody>
      </p:sp>
      <p:pic>
        <p:nvPicPr>
          <p:cNvPr id="3074" name="Picture 2" descr="C:\Users\Willy\Pictures\Matthew Pictures\P5130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Here I am gluing the fins together.</a:t>
            </a:r>
            <a:endParaRPr lang="en-US" dirty="0"/>
          </a:p>
        </p:txBody>
      </p:sp>
      <p:pic>
        <p:nvPicPr>
          <p:cNvPr id="4098" name="Picture 2" descr="C:\Users\Willy\Pictures\Matthew Pictures\P5130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Here we connect the body tube to the Fins.</a:t>
            </a:r>
            <a:endParaRPr lang="en-US" sz="3600" dirty="0"/>
          </a:p>
        </p:txBody>
      </p:sp>
      <p:pic>
        <p:nvPicPr>
          <p:cNvPr id="5122" name="Picture 2" descr="C:\Users\Willy\Pictures\Matthew Pictures\P5130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Putting on the decals.</a:t>
            </a:r>
            <a:endParaRPr lang="en-US" dirty="0"/>
          </a:p>
        </p:txBody>
      </p:sp>
      <p:pic>
        <p:nvPicPr>
          <p:cNvPr id="6146" name="Picture 2" descr="C:\Users\Willy\Pictures\Matthew Pictures\P513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Cleaning out the eye of the nose cone.</a:t>
            </a:r>
            <a:endParaRPr lang="en-US" dirty="0"/>
          </a:p>
        </p:txBody>
      </p:sp>
      <p:pic>
        <p:nvPicPr>
          <p:cNvPr id="7170" name="Picture 2" descr="C:\Users\Willy\Pictures\Matthew Pictures\P5130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Inserting the recovery wadding.</a:t>
            </a:r>
            <a:endParaRPr lang="en-US" dirty="0"/>
          </a:p>
        </p:txBody>
      </p:sp>
      <p:pic>
        <p:nvPicPr>
          <p:cNvPr id="8194" name="Picture 2" descr="C:\Users\Willy\Pictures\Matthew Pictures\P5130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2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81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Metalizer Rocket</vt:lpstr>
      <vt:lpstr>Slide 2</vt:lpstr>
      <vt:lpstr>This is the Rocket</vt:lpstr>
      <vt:lpstr>Here I am putting cement on the fins</vt:lpstr>
      <vt:lpstr>Here I am gluing the fins together.</vt:lpstr>
      <vt:lpstr>Here we connect the body tube to the Fins.</vt:lpstr>
      <vt:lpstr>Putting on the decals.</vt:lpstr>
      <vt:lpstr>Cleaning out the eye of the nose cone.</vt:lpstr>
      <vt:lpstr>Inserting the recovery wadding.</vt:lpstr>
      <vt:lpstr>Inserting the parachute.</vt:lpstr>
      <vt:lpstr>Making sure the nose cone has a tight fit.</vt:lpstr>
      <vt:lpstr>The finished product.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L Escobar</dc:creator>
  <cp:lastModifiedBy>William L Escobar</cp:lastModifiedBy>
  <cp:revision>9</cp:revision>
  <dcterms:created xsi:type="dcterms:W3CDTF">2010-05-17T01:58:42Z</dcterms:created>
  <dcterms:modified xsi:type="dcterms:W3CDTF">2010-05-17T02:26:00Z</dcterms:modified>
</cp:coreProperties>
</file>